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88477E-EC67-4243-86EF-5A0DD2989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8EF4F12-86C3-468C-9CD0-922706D91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EE7DF9B-1D20-49F0-9775-778784CF5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D3F5915-B0DE-4A1C-A036-D2910C25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7CB5F2-87B5-49AD-8971-5445AB26A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386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B1DF35-CBD2-4A00-8AB4-C2F1CCD5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7902E0D-7E51-4E1D-B60E-BDCE5141C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43486FD-1411-430F-92B6-5605163A8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F709428-41D7-48BA-B5B5-4918AB57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BA7631-6614-47A2-BC2B-B0058E86F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34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66C890B-7C6F-4F69-A347-007A797D69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63B014-E53B-4738-8A26-387A8D9AA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537077-CF45-4D83-9C63-A62B5FC78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483633-B0DC-4A38-947B-BE517533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7A739FF-F7D7-4FFA-A4CE-9527DE0E9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433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D9708A-60C6-42D3-8C7B-408443712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B4E601A-8E2F-4C83-AA10-7064D63CF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D6F9F5-2DBF-46AF-8B0F-8DC04F6B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3D5CE1-CBCC-4F62-AA93-73F308F2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9AF09A-6BA7-4669-A137-812B49B8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900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EBF7E0-43C4-4E76-910A-EAD78DAA7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42DB450-4459-456A-B9F6-AD4964B44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1714D4-7C98-49DE-AE41-DECF24038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54F841-1817-41EF-9A87-433A20C7D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D5A2AD4-9AC0-4677-9B03-4377B3C66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255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530D46-260B-414D-9301-F978F73D3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B1B1DA9-EADD-4CB3-80A0-BE5BACB498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DF951DF-7CEA-403C-B090-BC0D2DE51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1AE81DA-009B-4431-93E0-EEC8440EC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FD7291D-C16F-4F4E-8003-65948B1C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EC2DB76-B1BE-44AD-883C-BF4ACCB9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545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65BB81-7C6D-48E4-967F-1F2325A2F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B596155-6CBD-4ED5-B87B-8CC6B3CE9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BAD576F-1A8D-4A58-B12E-8E52E6A37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29540DC-ECEB-4F86-B504-C1159BA3D5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889A3DB-3E30-483B-8F80-584301EA5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A689D3F-62A6-46FF-AE3F-ED21FE414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1831952-22BA-4DAC-9609-22C706BE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1D051A2-9B96-4A5D-88FE-E0D29788A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844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FF5A2B-5653-4FD2-920C-A17615EC1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98DADA1-97C3-4880-82B2-BB245BD11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72C5A62-8811-4DE2-A23E-5CF017241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D9E730F-C5EA-4804-A198-8A0697EA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77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01F5CD9-49B2-4066-A2D3-0C80EBCB9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881A444-F227-4FA7-B1F3-F77F5CE95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67B1B0-0019-43CC-A80C-E7284AD4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88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D1E8EB-0C20-409C-B027-6B63E2A69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A0344A-9438-4594-B1EC-C50B8E672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BC03C7F-B534-4A3A-AFFF-725AC94E1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EC0CDDB-290B-42F0-BABB-E932E7179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B08A343-C51F-42C2-9151-67331D33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15E64BD-58E9-41E2-BF34-EE16E019E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4574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8932F5-D305-4E2B-9BB9-65D2F3E77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E368902-2CBA-4078-9490-6B40E2E649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731D91D-F411-4C34-8769-B1AD429D2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8D20860-F602-4DD2-81BA-13D518C31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EB8F622-5809-4E1C-AE29-87F5F7C2A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2A8715-A5A9-44A0-B0FB-0D1F876DA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937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9750AD3-AAB1-4F20-947F-D76D3B7AD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F1BCBC-9638-4F98-B341-46E04221A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41DECF-0993-4BE2-91D7-E4B7769806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AAC8B-CE07-4860-8AD5-E7D88FE2B166}" type="datetimeFigureOut">
              <a:rPr lang="ko-KR" altLang="en-US" smtClean="0"/>
              <a:t>2024. 7. 26.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1A138D-685E-4297-9716-E50474E9FD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8624E2-B0FE-458E-9A37-48D2931C38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043B1-C764-4BC0-B376-571033F34A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048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그룹 24">
            <a:extLst>
              <a:ext uri="{FF2B5EF4-FFF2-40B4-BE49-F238E27FC236}">
                <a16:creationId xmlns:a16="http://schemas.microsoft.com/office/drawing/2014/main" id="{250E44AD-294A-430F-A868-F2B2D6496FF1}"/>
              </a:ext>
            </a:extLst>
          </p:cNvPr>
          <p:cNvGrpSpPr/>
          <p:nvPr/>
        </p:nvGrpSpPr>
        <p:grpSpPr>
          <a:xfrm>
            <a:off x="1998971" y="784431"/>
            <a:ext cx="8194057" cy="5289138"/>
            <a:chOff x="1766275" y="843345"/>
            <a:chExt cx="8194057" cy="5289138"/>
          </a:xfrm>
        </p:grpSpPr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0B42A038-4610-42DD-876A-562B63A8F8FA}"/>
                </a:ext>
              </a:extLst>
            </p:cNvPr>
            <p:cNvGrpSpPr/>
            <p:nvPr/>
          </p:nvGrpSpPr>
          <p:grpSpPr>
            <a:xfrm>
              <a:off x="6941742" y="843345"/>
              <a:ext cx="3018590" cy="3098027"/>
              <a:chOff x="6941742" y="843345"/>
              <a:chExt cx="3018590" cy="3098027"/>
            </a:xfrm>
          </p:grpSpPr>
          <p:pic>
            <p:nvPicPr>
              <p:cNvPr id="5" name="그림 4">
                <a:extLst>
                  <a:ext uri="{FF2B5EF4-FFF2-40B4-BE49-F238E27FC236}">
                    <a16:creationId xmlns:a16="http://schemas.microsoft.com/office/drawing/2014/main" id="{C9400641-C2B6-4A0B-B696-250A73776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941742" y="843345"/>
                <a:ext cx="3018590" cy="3098027"/>
              </a:xfrm>
              <a:prstGeom prst="rect">
                <a:avLst/>
              </a:prstGeom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C0E76A5-7EAA-4CB7-A1AB-8147EBC04047}"/>
                  </a:ext>
                </a:extLst>
              </p:cNvPr>
              <p:cNvSpPr txBox="1"/>
              <p:nvPr/>
            </p:nvSpPr>
            <p:spPr>
              <a:xfrm>
                <a:off x="8729526" y="1243624"/>
                <a:ext cx="4924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KP</a:t>
                </a:r>
                <a:endParaRPr lang="ko-KR" alt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79D27C24-6F7E-46A6-92E5-5D2275FB8A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66275" y="960408"/>
              <a:ext cx="4448175" cy="5172075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758C32A-5FAF-413D-BF66-858630D16D73}"/>
                </a:ext>
              </a:extLst>
            </p:cNvPr>
            <p:cNvSpPr txBox="1"/>
            <p:nvPr/>
          </p:nvSpPr>
          <p:spPr>
            <a:xfrm>
              <a:off x="4853406" y="3710111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>
                  <a:latin typeface="Arial" panose="020B0604020202020204" pitchFamily="34" charset="0"/>
                  <a:cs typeface="Arial" panose="020B0604020202020204" pitchFamily="34" charset="0"/>
                </a:rPr>
                <a:t>India</a:t>
              </a:r>
              <a:endParaRPr lang="ko-KR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D5250E2-8A98-40AE-93B3-B1B18B22E5B1}"/>
                </a:ext>
              </a:extLst>
            </p:cNvPr>
            <p:cNvSpPr txBox="1"/>
            <p:nvPr/>
          </p:nvSpPr>
          <p:spPr>
            <a:xfrm>
              <a:off x="2986219" y="2601064"/>
              <a:ext cx="1083951" cy="353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700" b="1" dirty="0">
                  <a:latin typeface="Arial" panose="020B0604020202020204" pitchFamily="34" charset="0"/>
                  <a:cs typeface="Arial" panose="020B0604020202020204" pitchFamily="34" charset="0"/>
                </a:rPr>
                <a:t>Pakistan</a:t>
              </a:r>
              <a:endParaRPr lang="ko-KR" altLang="en-US" sz="17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69A9230-06B3-4D71-9930-B70C49D62A69}"/>
                </a:ext>
              </a:extLst>
            </p:cNvPr>
            <p:cNvSpPr txBox="1"/>
            <p:nvPr/>
          </p:nvSpPr>
          <p:spPr>
            <a:xfrm>
              <a:off x="2678976" y="1904517"/>
              <a:ext cx="11512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>
                  <a:latin typeface="Arial" panose="020B0604020202020204" pitchFamily="34" charset="0"/>
                  <a:cs typeface="Arial" panose="020B0604020202020204" pitchFamily="34" charset="0"/>
                </a:rPr>
                <a:t>Afghanistan</a:t>
              </a:r>
              <a:endParaRPr lang="ko-KR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A46332-9F8E-4B06-81F5-02569757B38B}"/>
                </a:ext>
              </a:extLst>
            </p:cNvPr>
            <p:cNvSpPr txBox="1"/>
            <p:nvPr/>
          </p:nvSpPr>
          <p:spPr>
            <a:xfrm>
              <a:off x="1893090" y="2131237"/>
              <a:ext cx="4924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>
                  <a:latin typeface="Arial" panose="020B0604020202020204" pitchFamily="34" charset="0"/>
                  <a:cs typeface="Arial" panose="020B0604020202020204" pitchFamily="34" charset="0"/>
                </a:rPr>
                <a:t>Iran</a:t>
              </a:r>
              <a:endParaRPr lang="ko-KR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7348852-9B9B-44F3-9D80-1A6F3F42663F}"/>
                </a:ext>
              </a:extLst>
            </p:cNvPr>
            <p:cNvSpPr txBox="1"/>
            <p:nvPr/>
          </p:nvSpPr>
          <p:spPr>
            <a:xfrm>
              <a:off x="4818139" y="1061082"/>
              <a:ext cx="6527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>
                  <a:latin typeface="Arial" panose="020B0604020202020204" pitchFamily="34" charset="0"/>
                  <a:cs typeface="Arial" panose="020B0604020202020204" pitchFamily="34" charset="0"/>
                </a:rPr>
                <a:t>China</a:t>
              </a:r>
              <a:endParaRPr lang="ko-KR" alt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C0D53C0-6FAA-4617-AA3C-3B4B6E818E7D}"/>
                </a:ext>
              </a:extLst>
            </p:cNvPr>
            <p:cNvSpPr txBox="1"/>
            <p:nvPr/>
          </p:nvSpPr>
          <p:spPr>
            <a:xfrm>
              <a:off x="3363961" y="1133118"/>
              <a:ext cx="8131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latin typeface="Arial" panose="020B0604020202020204" pitchFamily="34" charset="0"/>
                  <a:cs typeface="Arial" panose="020B0604020202020204" pitchFamily="34" charset="0"/>
                </a:rPr>
                <a:t>Tajikistan</a:t>
              </a:r>
              <a:endParaRPr lang="ko-KR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3247002-8C83-49FD-B59E-320D5FDD2EC7}"/>
                </a:ext>
              </a:extLst>
            </p:cNvPr>
            <p:cNvSpPr txBox="1"/>
            <p:nvPr/>
          </p:nvSpPr>
          <p:spPr>
            <a:xfrm>
              <a:off x="2189645" y="3571612"/>
              <a:ext cx="6078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latin typeface="Arial" panose="020B0604020202020204" pitchFamily="34" charset="0"/>
                  <a:cs typeface="Arial" panose="020B0604020202020204" pitchFamily="34" charset="0"/>
                </a:rPr>
                <a:t>Oman</a:t>
              </a:r>
              <a:endParaRPr lang="ko-KR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F7FBE11-4619-4AAF-9AE4-820C376CC131}"/>
                </a:ext>
              </a:extLst>
            </p:cNvPr>
            <p:cNvSpPr txBox="1"/>
            <p:nvPr/>
          </p:nvSpPr>
          <p:spPr>
            <a:xfrm>
              <a:off x="5214049" y="2592675"/>
              <a:ext cx="5838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latin typeface="Arial" panose="020B0604020202020204" pitchFamily="34" charset="0"/>
                  <a:cs typeface="Arial" panose="020B0604020202020204" pitchFamily="34" charset="0"/>
                </a:rPr>
                <a:t>Nepal</a:t>
              </a:r>
              <a:endParaRPr lang="ko-KR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15E1FBE0-17E9-460F-B8BD-778B058702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04950" y="960406"/>
              <a:ext cx="4671099" cy="57949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10B2596D-73C6-46A0-BEE4-2CA7D3085983}"/>
                </a:ext>
              </a:extLst>
            </p:cNvPr>
            <p:cNvCxnSpPr>
              <a:cxnSpLocks/>
            </p:cNvCxnSpPr>
            <p:nvPr/>
          </p:nvCxnSpPr>
          <p:spPr>
            <a:xfrm>
              <a:off x="3820922" y="3492173"/>
              <a:ext cx="4753911" cy="32230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211B925-33C8-A491-787D-B81F01F28318}"/>
              </a:ext>
            </a:extLst>
          </p:cNvPr>
          <p:cNvSpPr txBox="1"/>
          <p:nvPr/>
        </p:nvSpPr>
        <p:spPr>
          <a:xfrm>
            <a:off x="994787" y="6340510"/>
            <a:ext cx="10681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ore-K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맑은 고딕" panose="020B0503020000020004" pitchFamily="34" charset="-127"/>
              </a:rPr>
              <a:t>Fig. S1. Map of Khyber Pakhtunkhwa (KP) Province, Pakistan.</a:t>
            </a:r>
            <a:endParaRPr lang="ko-Kore-KR" altLang="ko-Kore-K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067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24</Words>
  <Application>Microsoft Macintosh PowerPoint</Application>
  <PresentationFormat>와이드스크린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소현 이</cp:lastModifiedBy>
  <cp:revision>4</cp:revision>
  <dcterms:created xsi:type="dcterms:W3CDTF">2024-05-19T06:17:11Z</dcterms:created>
  <dcterms:modified xsi:type="dcterms:W3CDTF">2024-07-26T04:34:29Z</dcterms:modified>
</cp:coreProperties>
</file>