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7" r:id="rId2"/>
  </p:sldIdLst>
  <p:sldSz cx="6858000" cy="9906000" type="A4"/>
  <p:notesSz cx="6797675" cy="99298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98" autoAdjust="0"/>
    <p:restoredTop sz="94697" autoAdjust="0"/>
  </p:normalViewPr>
  <p:slideViewPr>
    <p:cSldViewPr>
      <p:cViewPr>
        <p:scale>
          <a:sx n="110" d="100"/>
          <a:sy n="110" d="100"/>
        </p:scale>
        <p:origin x="2044" y="-1352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90" d="100"/>
        <a:sy n="1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DA77C-B4BB-42AB-B290-EDF558905800}" type="datetimeFigureOut">
              <a:rPr lang="ko-KR" altLang="en-US" smtClean="0"/>
              <a:t>2025-02-17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78722"/>
            <a:ext cx="543814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2A3EF-AA4E-4C50-BD78-C02C15A963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197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71E3C-AFFB-4AEF-95D0-038AECBFEB6A}" type="datetime1">
              <a:rPr lang="ko-KR" altLang="en-US" smtClean="0"/>
              <a:t>2025-02-17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10990-7C76-44E1-AFA1-E601D6D667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8799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6E3E0-970E-4753-AB32-69B3E6E1A903}" type="datetime1">
              <a:rPr lang="ko-KR" altLang="en-US" smtClean="0"/>
              <a:t>2025-02-17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10990-7C76-44E1-AFA1-E601D6D667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1947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3121-23C7-4BCF-A8A5-D1CC005671CA}" type="datetime1">
              <a:rPr lang="ko-KR" altLang="en-US" smtClean="0"/>
              <a:t>2025-02-17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10990-7C76-44E1-AFA1-E601D6D667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5738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07768-3FD7-46EF-AF3A-412DDEBB6676}" type="datetime1">
              <a:rPr lang="ko-KR" altLang="en-US" smtClean="0"/>
              <a:t>2025-02-17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10990-7C76-44E1-AFA1-E601D6D667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9383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D5875-8AE6-4788-80B4-FF97216BBE41}" type="datetime1">
              <a:rPr lang="ko-KR" altLang="en-US" smtClean="0"/>
              <a:t>2025-02-17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10990-7C76-44E1-AFA1-E601D6D667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66843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C6B77-2B49-472F-955F-E7B67159832B}" type="datetime1">
              <a:rPr lang="ko-KR" altLang="en-US" smtClean="0"/>
              <a:t>2025-02-17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10990-7C76-44E1-AFA1-E601D6D667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8054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5884F-0A41-4121-8D29-CBC9ACEA0883}" type="datetime1">
              <a:rPr lang="ko-KR" altLang="en-US" smtClean="0"/>
              <a:t>2025-02-17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10990-7C76-44E1-AFA1-E601D6D667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9122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28FC7-DFA2-4568-BA2B-8D33EAAC94A4}" type="datetime1">
              <a:rPr lang="ko-KR" altLang="en-US" smtClean="0"/>
              <a:t>2025-02-17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10990-7C76-44E1-AFA1-E601D6D667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1020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81804-0B24-41D6-B933-B45205964AFF}" type="datetime1">
              <a:rPr lang="ko-KR" altLang="en-US" smtClean="0"/>
              <a:t>2025-02-17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10990-7C76-44E1-AFA1-E601D6D667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12599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C5103-902B-4F0E-934A-3CA43D3877C5}" type="datetime1">
              <a:rPr lang="ko-KR" altLang="en-US" smtClean="0"/>
              <a:t>2025-02-17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10990-7C76-44E1-AFA1-E601D6D667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7173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1ECFC-FA85-4234-ADC5-AA024A4B138D}" type="datetime1">
              <a:rPr lang="ko-KR" altLang="en-US" smtClean="0"/>
              <a:t>2025-02-17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10990-7C76-44E1-AFA1-E601D6D667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6128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66314-ED0C-4276-999B-9AB6AB2BEA8C}" type="datetime1">
              <a:rPr lang="ko-KR" altLang="en-US" smtClean="0"/>
              <a:t>2025-02-17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10990-7C76-44E1-AFA1-E601D6D667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7626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685800" rtl="0" eaLnBrk="1" latinLnBrk="1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슬라이드 번호 개체 틀 19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20000"/>
              </a:spcBef>
              <a:buChar char="•"/>
              <a:defRPr kumimoji="1" sz="2216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514363" indent="-197832" latinLnBrk="1">
              <a:spcBef>
                <a:spcPct val="20000"/>
              </a:spcBef>
              <a:buChar char="–"/>
              <a:defRPr kumimoji="1" sz="1939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791327" indent="-158266" latinLnBrk="1">
              <a:spcBef>
                <a:spcPct val="20000"/>
              </a:spcBef>
              <a:buChar char="•"/>
              <a:defRPr kumimoji="1" sz="166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107859" indent="-158266" latinLnBrk="1">
              <a:spcBef>
                <a:spcPct val="20000"/>
              </a:spcBef>
              <a:buChar char="–"/>
              <a:defRPr kumimoji="1" sz="1385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1424390" indent="-158266" latinLnBrk="1">
              <a:spcBef>
                <a:spcPct val="20000"/>
              </a:spcBef>
              <a:buChar char="»"/>
              <a:defRPr kumimoji="1" sz="1385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1740920" indent="-158266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385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057452" indent="-158266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385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2373983" indent="-158266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385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2690513" indent="-158266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385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84FD180-6984-47C8-9879-208030BF40B7}" type="slidenum">
              <a:rPr lang="ko-KR" altLang="en-US" sz="969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ko-KR" altLang="en-US" sz="969" dirty="0"/>
          </a:p>
        </p:txBody>
      </p:sp>
      <p:cxnSp>
        <p:nvCxnSpPr>
          <p:cNvPr id="6" name="직선 연결선 5"/>
          <p:cNvCxnSpPr/>
          <p:nvPr/>
        </p:nvCxnSpPr>
        <p:spPr>
          <a:xfrm flipV="1">
            <a:off x="1916117" y="3422875"/>
            <a:ext cx="4236793" cy="175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1916117" y="3374518"/>
            <a:ext cx="0" cy="1307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>
            <a:off x="2575540" y="3358032"/>
            <a:ext cx="0" cy="13078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>
            <a:off x="3308598" y="3362428"/>
            <a:ext cx="0" cy="13078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5096805" y="3353636"/>
            <a:ext cx="0" cy="13078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6" name="TextBox 10"/>
          <p:cNvSpPr txBox="1">
            <a:spLocks noChangeArrowheads="1"/>
          </p:cNvSpPr>
          <p:nvPr/>
        </p:nvSpPr>
        <p:spPr bwMode="auto">
          <a:xfrm>
            <a:off x="619974" y="3106261"/>
            <a:ext cx="5733299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lang="en-US" altLang="ko-KR" sz="1050" b="1" dirty="0">
                <a:latin typeface="Arial" panose="020B0604020202020204" pitchFamily="34" charset="0"/>
                <a:cs typeface="Arial" panose="020B0604020202020204" pitchFamily="34" charset="0"/>
              </a:rPr>
              <a:t> Time line (day)     -14              0                  4            7         8        10        12        13             16        </a:t>
            </a:r>
            <a:endParaRPr lang="ko-KR" altLang="en-US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직선 연결선 11"/>
          <p:cNvCxnSpPr/>
          <p:nvPr/>
        </p:nvCxnSpPr>
        <p:spPr>
          <a:xfrm>
            <a:off x="6152909" y="3353636"/>
            <a:ext cx="0" cy="13078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8" name="TextBox 13"/>
          <p:cNvSpPr txBox="1">
            <a:spLocks noChangeArrowheads="1"/>
          </p:cNvSpPr>
          <p:nvPr/>
        </p:nvSpPr>
        <p:spPr bwMode="auto">
          <a:xfrm>
            <a:off x="1746236" y="3527964"/>
            <a:ext cx="4139356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lang="en-US" altLang="ko-KR" sz="1050" b="1" dirty="0">
                <a:latin typeface="Arial" panose="020B0604020202020204" pitchFamily="34" charset="0"/>
                <a:cs typeface="Arial" panose="020B0604020202020204" pitchFamily="34" charset="0"/>
              </a:rPr>
              <a:t>TG         Cancer          DCV                  </a:t>
            </a:r>
            <a:r>
              <a:rPr lang="en-US" altLang="ko-KR" sz="1050" b="1" dirty="0" err="1">
                <a:latin typeface="Arial" panose="020B0604020202020204" pitchFamily="34" charset="0"/>
                <a:cs typeface="Arial" panose="020B0604020202020204" pitchFamily="34" charset="0"/>
              </a:rPr>
              <a:t>DCV</a:t>
            </a:r>
            <a:r>
              <a:rPr lang="en-US" altLang="ko-KR" sz="105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r>
              <a:rPr lang="en-US" altLang="ko-KR" sz="1050" b="1" dirty="0" err="1">
                <a:latin typeface="Arial" panose="020B0604020202020204" pitchFamily="34" charset="0"/>
                <a:cs typeface="Arial" panose="020B0604020202020204" pitchFamily="34" charset="0"/>
              </a:rPr>
              <a:t>DCV</a:t>
            </a:r>
            <a:r>
              <a:rPr lang="en-US" altLang="ko-KR" sz="1050" b="1" dirty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endParaRPr lang="ko-KR" altLang="en-US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75" name="Text Box 5"/>
          <p:cNvSpPr txBox="1">
            <a:spLocks noChangeArrowheads="1"/>
          </p:cNvSpPr>
          <p:nvPr/>
        </p:nvSpPr>
        <p:spPr bwMode="auto">
          <a:xfrm>
            <a:off x="748054" y="2691649"/>
            <a:ext cx="2422933" cy="276999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latinLnBrk="0">
              <a:spcBef>
                <a:spcPct val="50000"/>
              </a:spcBef>
              <a:buNone/>
            </a:pPr>
            <a:r>
              <a:rPr lang="en-US" altLang="ko-KR" sz="1200" b="1" dirty="0">
                <a:latin typeface="Arial" panose="020B0604020202020204" pitchFamily="34" charset="0"/>
                <a:cs typeface="Arial" panose="020B0604020202020204" pitchFamily="34" charset="0"/>
              </a:rPr>
              <a:t>Mouse manipulation process</a:t>
            </a:r>
          </a:p>
        </p:txBody>
      </p:sp>
      <p:cxnSp>
        <p:nvCxnSpPr>
          <p:cNvPr id="27" name="직선 연결선 26"/>
          <p:cNvCxnSpPr/>
          <p:nvPr/>
        </p:nvCxnSpPr>
        <p:spPr>
          <a:xfrm>
            <a:off x="4232709" y="3375067"/>
            <a:ext cx="0" cy="13078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연결선 28"/>
          <p:cNvCxnSpPr/>
          <p:nvPr/>
        </p:nvCxnSpPr>
        <p:spPr>
          <a:xfrm>
            <a:off x="3808661" y="3374518"/>
            <a:ext cx="0" cy="1307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79" name="TextBox 13"/>
          <p:cNvSpPr txBox="1">
            <a:spLocks noChangeArrowheads="1"/>
          </p:cNvSpPr>
          <p:nvPr/>
        </p:nvSpPr>
        <p:spPr bwMode="auto">
          <a:xfrm>
            <a:off x="659293" y="4365768"/>
            <a:ext cx="1250962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lang="en-US" altLang="ko-KR" sz="1050" b="1" dirty="0">
                <a:latin typeface="Arial" panose="020B0604020202020204" pitchFamily="34" charset="0"/>
                <a:cs typeface="Arial" panose="020B0604020202020204" pitchFamily="34" charset="0"/>
              </a:rPr>
              <a:t>Sample harvest</a:t>
            </a:r>
            <a:endParaRPr lang="ko-KR" alt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80" name="TextBox 13"/>
          <p:cNvSpPr txBox="1">
            <a:spLocks noChangeArrowheads="1"/>
          </p:cNvSpPr>
          <p:nvPr/>
        </p:nvSpPr>
        <p:spPr bwMode="auto">
          <a:xfrm>
            <a:off x="650344" y="3884604"/>
            <a:ext cx="1108162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lang="en-US" altLang="ko-KR" sz="1050" b="1" dirty="0">
                <a:latin typeface="Arial" panose="020B0604020202020204" pitchFamily="34" charset="0"/>
                <a:cs typeface="Arial" panose="020B0604020202020204" pitchFamily="34" charset="0"/>
              </a:rPr>
              <a:t>Tumor size   measurement</a:t>
            </a:r>
            <a:r>
              <a:rPr lang="en-US" altLang="ko-KR" sz="105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</a:t>
            </a:r>
            <a:endParaRPr lang="ko-KR" alt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직선 연결선 35"/>
          <p:cNvCxnSpPr/>
          <p:nvPr/>
        </p:nvCxnSpPr>
        <p:spPr>
          <a:xfrm>
            <a:off x="4656020" y="3373418"/>
            <a:ext cx="0" cy="13078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연결선 36"/>
          <p:cNvCxnSpPr/>
          <p:nvPr/>
        </p:nvCxnSpPr>
        <p:spPr>
          <a:xfrm>
            <a:off x="5528853" y="3382133"/>
            <a:ext cx="0" cy="13078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EE32B1FE-1901-4CA1-B53D-CAE3B0F01BCC}"/>
              </a:ext>
            </a:extLst>
          </p:cNvPr>
          <p:cNvSpPr txBox="1"/>
          <p:nvPr/>
        </p:nvSpPr>
        <p:spPr>
          <a:xfrm>
            <a:off x="618092" y="5713300"/>
            <a:ext cx="5976664" cy="1689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400" b="1" dirty="0">
                <a:effectLst/>
                <a:latin typeface="Times New Roman" panose="02020603050405020304" pitchFamily="18" charset="0"/>
                <a:ea typeface="맑은 고딕" panose="020B0503020000020004" pitchFamily="50" charset="-127"/>
              </a:rPr>
              <a:t>Supplementary Fig. S1</a:t>
            </a:r>
            <a:r>
              <a:rPr lang="en-US" altLang="ko-KR" sz="1400" dirty="0">
                <a:effectLst/>
                <a:latin typeface="Times New Roman" panose="02020603050405020304" pitchFamily="18" charset="0"/>
                <a:ea typeface="맑은 고딕" panose="020B0503020000020004" pitchFamily="50" charset="-127"/>
              </a:rPr>
              <a:t>. Schedules for mouse manipulation.</a:t>
            </a:r>
            <a:r>
              <a:rPr lang="en-US" altLang="ko-KR" sz="1400" b="1" dirty="0">
                <a:effectLst/>
                <a:latin typeface="Times New Roman" panose="02020603050405020304" pitchFamily="18" charset="0"/>
                <a:ea typeface="맑은 고딕" panose="020B0503020000020004" pitchFamily="50" charset="-127"/>
              </a:rPr>
              <a:t> </a:t>
            </a:r>
            <a:r>
              <a:rPr lang="en-US" altLang="ko-KR" sz="1400" kern="0" dirty="0">
                <a:effectLst/>
                <a:latin typeface="Times New Roman" panose="02020603050405020304" pitchFamily="18" charset="0"/>
                <a:ea typeface="맑은 고딕" panose="020B0503020000020004" pitchFamily="50" charset="-127"/>
              </a:rPr>
              <a:t>Mice were injected with either E0771 mouse breast cancer cells, </a:t>
            </a:r>
            <a:r>
              <a:rPr lang="en-US" altLang="ko-KR" sz="1400" i="1" kern="0" dirty="0">
                <a:effectLst/>
                <a:latin typeface="Times New Roman" panose="02020603050405020304" pitchFamily="18" charset="0"/>
                <a:ea typeface="맑은 고딕" panose="020B0503020000020004" pitchFamily="50" charset="-127"/>
              </a:rPr>
              <a:t>Toxoplasma gondii</a:t>
            </a:r>
            <a:r>
              <a:rPr lang="en-US" altLang="ko-KR" sz="1400" kern="0" dirty="0">
                <a:effectLst/>
                <a:latin typeface="Times New Roman" panose="02020603050405020304" pitchFamily="18" charset="0"/>
                <a:ea typeface="맑은 고딕" panose="020B0503020000020004" pitchFamily="50" charset="-127"/>
              </a:rPr>
              <a:t> Me49 cysts, or antigen-pulsed dendritic cells at indicated time points. The tumor size and immunological characteristics were then evaluated. </a:t>
            </a:r>
            <a:r>
              <a:rPr lang="en-US" altLang="ko-KR" sz="1400" kern="0" dirty="0">
                <a:effectLst/>
                <a:latin typeface="Times New Roman" panose="02020603050405020304" pitchFamily="18" charset="0"/>
                <a:ea typeface="AdvEPSTIM"/>
              </a:rPr>
              <a:t>TG, infection with </a:t>
            </a:r>
            <a:r>
              <a:rPr lang="en-US" altLang="ko-KR" sz="1400" i="1" kern="0" dirty="0">
                <a:effectLst/>
                <a:latin typeface="Times New Roman" panose="02020603050405020304" pitchFamily="18" charset="0"/>
                <a:ea typeface="AdvEPSTIM"/>
              </a:rPr>
              <a:t>T. gondii </a:t>
            </a:r>
            <a:r>
              <a:rPr lang="en-US" altLang="ko-KR" sz="1400" dirty="0">
                <a:effectLst/>
                <a:latin typeface="Times New Roman" panose="02020603050405020304" pitchFamily="18" charset="0"/>
                <a:ea typeface="맑은 고딕" panose="020B0503020000020004" pitchFamily="50" charset="-127"/>
              </a:rPr>
              <a:t>Me49 cysts orally;</a:t>
            </a:r>
            <a:r>
              <a:rPr lang="en-US" altLang="ko-KR" sz="14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dvEPSTIM"/>
              </a:rPr>
              <a:t> Cancer, injection with E0771 mouse breast cancer cells </a:t>
            </a:r>
            <a:r>
              <a:rPr lang="ko-KR" altLang="ko-KR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subcutaneously</a:t>
            </a:r>
            <a:r>
              <a:rPr lang="ko-KR" altLang="ko-KR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altLang="ko-KR" sz="14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dvEPSTIM"/>
                <a:cs typeface="Times New Roman" panose="02020603050405020304" pitchFamily="18" charset="0"/>
              </a:rPr>
              <a:t>DCV, </a:t>
            </a:r>
            <a:r>
              <a:rPr lang="en-US" altLang="ko-KR" sz="1400" kern="0" dirty="0">
                <a:effectLst/>
                <a:latin typeface="Times New Roman" panose="02020603050405020304" pitchFamily="18" charset="0"/>
                <a:ea typeface="AdvEPSTIM"/>
                <a:cs typeface="Times New Roman" panose="02020603050405020304" pitchFamily="18" charset="0"/>
              </a:rPr>
              <a:t>injection with antigen-pulsed dendritic cells </a:t>
            </a:r>
            <a:r>
              <a:rPr lang="ko-KR" altLang="ko-KR" sz="1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intraperitoneally</a:t>
            </a:r>
            <a:r>
              <a:rPr lang="en-US" altLang="ko-KR" sz="1400" dirty="0">
                <a:effectLst/>
                <a:latin typeface="Times New Roman" panose="02020603050405020304" pitchFamily="18" charset="0"/>
                <a:ea typeface="맑은 고딕" panose="020B0503020000020004" pitchFamily="50" charset="-127"/>
              </a:rPr>
              <a:t>.</a:t>
            </a:r>
            <a:r>
              <a:rPr lang="en-US" altLang="ko-KR" sz="1400" dirty="0">
                <a:effectLst/>
                <a:latin typeface="맑은 고딕" panose="020B0503020000020004" pitchFamily="50" charset="-127"/>
                <a:cs typeface="Times New Roman" panose="02020603050405020304" pitchFamily="18" charset="0"/>
              </a:rPr>
              <a:t> </a:t>
            </a:r>
            <a:endParaRPr lang="ko-KR" altLang="ko-KR" sz="14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21" name="TextBox 10">
            <a:extLst>
              <a:ext uri="{FF2B5EF4-FFF2-40B4-BE49-F238E27FC236}">
                <a16:creationId xmlns:a16="http://schemas.microsoft.com/office/drawing/2014/main" id="{19E46CFA-50CD-4140-AA05-A2DD0D0487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841" y="3431667"/>
            <a:ext cx="1149983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lang="en-US" altLang="ko-KR" sz="1050" b="1" dirty="0">
                <a:latin typeface="Arial" panose="020B0604020202020204" pitchFamily="34" charset="0"/>
                <a:cs typeface="Arial" panose="020B0604020202020204" pitchFamily="34" charset="0"/>
              </a:rPr>
              <a:t>Injection into mice</a:t>
            </a:r>
            <a:endParaRPr lang="ko-KR" altLang="en-US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화살표: 위쪽 24">
            <a:extLst>
              <a:ext uri="{FF2B5EF4-FFF2-40B4-BE49-F238E27FC236}">
                <a16:creationId xmlns:a16="http://schemas.microsoft.com/office/drawing/2014/main" id="{286F6C45-59E8-4D39-97CB-8B060F683FCB}"/>
              </a:ext>
            </a:extLst>
          </p:cNvPr>
          <p:cNvSpPr/>
          <p:nvPr/>
        </p:nvSpPr>
        <p:spPr>
          <a:xfrm>
            <a:off x="3823649" y="3956612"/>
            <a:ext cx="45719" cy="144016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화살표: 위쪽 25">
            <a:extLst>
              <a:ext uri="{FF2B5EF4-FFF2-40B4-BE49-F238E27FC236}">
                <a16:creationId xmlns:a16="http://schemas.microsoft.com/office/drawing/2014/main" id="{A6A369A2-7C92-4DC7-81C6-405610A90D0E}"/>
              </a:ext>
            </a:extLst>
          </p:cNvPr>
          <p:cNvSpPr/>
          <p:nvPr/>
        </p:nvSpPr>
        <p:spPr>
          <a:xfrm>
            <a:off x="4687745" y="3956612"/>
            <a:ext cx="45719" cy="144016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화살표: 위쪽 27">
            <a:extLst>
              <a:ext uri="{FF2B5EF4-FFF2-40B4-BE49-F238E27FC236}">
                <a16:creationId xmlns:a16="http://schemas.microsoft.com/office/drawing/2014/main" id="{771D9584-F7ED-48BA-BBEB-0C1A35AAA995}"/>
              </a:ext>
            </a:extLst>
          </p:cNvPr>
          <p:cNvSpPr/>
          <p:nvPr/>
        </p:nvSpPr>
        <p:spPr>
          <a:xfrm>
            <a:off x="5551841" y="3956612"/>
            <a:ext cx="45719" cy="144016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화살표: 위쪽 29">
            <a:extLst>
              <a:ext uri="{FF2B5EF4-FFF2-40B4-BE49-F238E27FC236}">
                <a16:creationId xmlns:a16="http://schemas.microsoft.com/office/drawing/2014/main" id="{E30DDFA9-3557-4AF1-9C93-BCC0900688A9}"/>
              </a:ext>
            </a:extLst>
          </p:cNvPr>
          <p:cNvSpPr/>
          <p:nvPr/>
        </p:nvSpPr>
        <p:spPr>
          <a:xfrm>
            <a:off x="6141854" y="3956612"/>
            <a:ext cx="45719" cy="144016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화살표: 위쪽 30">
            <a:extLst>
              <a:ext uri="{FF2B5EF4-FFF2-40B4-BE49-F238E27FC236}">
                <a16:creationId xmlns:a16="http://schemas.microsoft.com/office/drawing/2014/main" id="{AF99F444-D487-4C2B-B2FE-BA15AB6C5A71}"/>
              </a:ext>
            </a:extLst>
          </p:cNvPr>
          <p:cNvSpPr/>
          <p:nvPr/>
        </p:nvSpPr>
        <p:spPr>
          <a:xfrm>
            <a:off x="2573224" y="4388660"/>
            <a:ext cx="45719" cy="144016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화살표: 위쪽 31">
            <a:extLst>
              <a:ext uri="{FF2B5EF4-FFF2-40B4-BE49-F238E27FC236}">
                <a16:creationId xmlns:a16="http://schemas.microsoft.com/office/drawing/2014/main" id="{96EE9B16-C79F-4267-8EA2-C4604DE68719}"/>
              </a:ext>
            </a:extLst>
          </p:cNvPr>
          <p:cNvSpPr/>
          <p:nvPr/>
        </p:nvSpPr>
        <p:spPr>
          <a:xfrm>
            <a:off x="4255697" y="4388660"/>
            <a:ext cx="45719" cy="144016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화살표: 위쪽 32">
            <a:extLst>
              <a:ext uri="{FF2B5EF4-FFF2-40B4-BE49-F238E27FC236}">
                <a16:creationId xmlns:a16="http://schemas.microsoft.com/office/drawing/2014/main" id="{A1C26FF1-CE77-4179-9647-6AD7F01EF03F}"/>
              </a:ext>
            </a:extLst>
          </p:cNvPr>
          <p:cNvSpPr/>
          <p:nvPr/>
        </p:nvSpPr>
        <p:spPr>
          <a:xfrm>
            <a:off x="6151840" y="4388660"/>
            <a:ext cx="45719" cy="144016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A43D6BFD-353E-4D64-9147-CBE80D082886}"/>
              </a:ext>
            </a:extLst>
          </p:cNvPr>
          <p:cNvSpPr/>
          <p:nvPr/>
        </p:nvSpPr>
        <p:spPr>
          <a:xfrm>
            <a:off x="1781408" y="3101222"/>
            <a:ext cx="4599920" cy="1563746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2513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1376</TotalTime>
  <Words>109</Words>
  <Application>Microsoft Office PowerPoint</Application>
  <PresentationFormat>A4 용지(210x297mm)</PresentationFormat>
  <Paragraphs>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Times New Roman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editor</cp:lastModifiedBy>
  <cp:revision>83</cp:revision>
  <cp:lastPrinted>2024-11-11T10:11:24Z</cp:lastPrinted>
  <dcterms:created xsi:type="dcterms:W3CDTF">2018-11-21T06:03:24Z</dcterms:created>
  <dcterms:modified xsi:type="dcterms:W3CDTF">2025-02-17T13:13:18Z</dcterms:modified>
</cp:coreProperties>
</file>